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5" r:id="rId6"/>
    <p:sldId id="269" r:id="rId7"/>
    <p:sldId id="275" r:id="rId8"/>
    <p:sldId id="276" r:id="rId9"/>
    <p:sldId id="278" r:id="rId10"/>
    <p:sldId id="279" r:id="rId11"/>
    <p:sldId id="282" r:id="rId12"/>
    <p:sldId id="266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>
      <p:cViewPr varScale="1">
        <p:scale>
          <a:sx n="88" d="100"/>
          <a:sy n="88" d="100"/>
        </p:scale>
        <p:origin x="-126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64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28. </a:t>
            </a:r>
            <a:r>
              <a:rPr lang="sr-Cyrl-RS" dirty="0" smtClean="0"/>
              <a:t>април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Домаћи задатак: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819400"/>
            <a:ext cx="5715000" cy="2209800"/>
          </a:xfrm>
        </p:spPr>
        <p:txBody>
          <a:bodyPr>
            <a:normAutofit/>
          </a:bodyPr>
          <a:lstStyle/>
          <a:p>
            <a:r>
              <a:rPr lang="sr-Cyrl-RS" dirty="0" smtClean="0"/>
              <a:t>Запишите нека од ових правила у свеску и пошаљите учитељици.</a:t>
            </a:r>
          </a:p>
          <a:p>
            <a:r>
              <a:rPr lang="sr-Cyrl-RS" dirty="0" smtClean="0"/>
              <a:t> </a:t>
            </a:r>
            <a:r>
              <a:rPr lang="sr-Cyrl-RS" dirty="0"/>
              <a:t>Придржавајте се ових правила када се поново вратимо у природу!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0" y="1975803"/>
            <a:ext cx="3810000" cy="2764155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Драги ученици,</a:t>
            </a:r>
          </a:p>
          <a:p>
            <a:r>
              <a:rPr lang="sr-Cyrl-RS" dirty="0" smtClean="0"/>
              <a:t>Д</a:t>
            </a:r>
            <a:r>
              <a:rPr lang="sr-Cyrl-RS" dirty="0" smtClean="0"/>
              <a:t>анас </a:t>
            </a:r>
            <a:r>
              <a:rPr lang="sr-Cyrl-RS" dirty="0"/>
              <a:t>ћемо причати о правилима које морамо или би бар било пожељно да их поштујемо и да их се придржавамо. У свакој установи постоји одређени правилник понашања који већином сви поштујемо. Али када се налазимо у природи често се правимо да такав правилник не постоји.</a:t>
            </a:r>
          </a:p>
          <a:p>
            <a:r>
              <a:rPr lang="sr-Cyrl-RS" dirty="0"/>
              <a:t>Хајде да се упознамо са тим правилником на наредним слајдовима.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043403C4-3CC8-42BD-A738-8FD3D9AD36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39" b="7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Иако природа нема врата за улаз, шалтер за пријаву, огромне зидине она ипак има нешто што имају такве установе-ПРАВИЛНИК.</a:t>
            </a:r>
          </a:p>
          <a:p>
            <a:r>
              <a:rPr lang="sr-Cyrl-RS" dirty="0"/>
              <a:t>Било да се налазимо у </a:t>
            </a:r>
            <a:r>
              <a:rPr lang="sr-Cyrl-RS" dirty="0" smtClean="0"/>
              <a:t>градском </a:t>
            </a:r>
            <a:r>
              <a:rPr lang="sr-Cyrl-RS" dirty="0"/>
              <a:t>парку, на планини, пољани, дворишту свуда важе иста правила. </a:t>
            </a:r>
          </a:p>
          <a:p>
            <a:r>
              <a:rPr lang="sr-Cyrl-RS" dirty="0"/>
              <a:t>У нашој држави постоје казне за непоштовање неких од ових правила(не свих), док су у другим државама казне изузетно строжије.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547F82-E494-4905-8970-999393D1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38600"/>
            <a:ext cx="7725657" cy="2718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7" y="175649"/>
            <a:ext cx="4343400" cy="690562"/>
          </a:xfrm>
        </p:spPr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9144000" cy="3474720"/>
          </a:xfrm>
        </p:spPr>
        <p:txBody>
          <a:bodyPr/>
          <a:lstStyle/>
          <a:p>
            <a:r>
              <a:rPr lang="sr-Cyrl-RS" dirty="0"/>
              <a:t>Прво и основно правило које већ сви добро знамо јесте – Не остављај отпатке за собом!</a:t>
            </a:r>
          </a:p>
          <a:p>
            <a:pPr marL="0" indent="0">
              <a:buNone/>
            </a:pPr>
            <a:r>
              <a:rPr lang="sr-Cyrl-RS" dirty="0"/>
              <a:t>Уколико сте кренули на излет или просто у кратку шетњу у природи све што носите са собом и вратите са собом, а оно што је неупотребљиво одложите у канту за отпатке.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4C40CE-74F9-49A4-9001-CF343DF94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37"/>
          <a:stretch/>
        </p:blipFill>
        <p:spPr>
          <a:xfrm>
            <a:off x="1868750" y="3657600"/>
            <a:ext cx="2819400" cy="2352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B2933B-2B11-4E90-90B1-36EBFB380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932359"/>
            <a:ext cx="441960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0FBF5C-AD12-4C10-A8A7-37F6E3B159A8}"/>
              </a:ext>
            </a:extLst>
          </p:cNvPr>
          <p:cNvSpPr txBox="1"/>
          <p:nvPr/>
        </p:nvSpPr>
        <p:spPr>
          <a:xfrm>
            <a:off x="9906000" y="272796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Овако не треба да изгледа парк!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7F6AECB-693A-4DD8-BF87-52FCEFAC6FA1}"/>
              </a:ext>
            </a:extLst>
          </p:cNvPr>
          <p:cNvCxnSpPr/>
          <p:nvPr/>
        </p:nvCxnSpPr>
        <p:spPr>
          <a:xfrm flipH="1">
            <a:off x="9601200" y="3505200"/>
            <a:ext cx="7620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054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Када сте у природи немојте брати цвеће и гљиве. Тако ћемо их најлакше сачувати од нестанка. Цвећу и осталим биљкама место је у </a:t>
            </a:r>
            <a:r>
              <a:rPr lang="sr-Cyrl-RS" dirty="0" smtClean="0"/>
              <a:t>природи </a:t>
            </a:r>
            <a:r>
              <a:rPr lang="sr-Cyrl-RS" dirty="0"/>
              <a:t>и своју улогу испуњава само ако је у земљи не у вази. </a:t>
            </a:r>
          </a:p>
          <a:p>
            <a:r>
              <a:rPr lang="sr-Cyrl-RS" dirty="0"/>
              <a:t>Уколико видите неку животињу у природи немојте је јурити и хватати. Животиње су изузетно </a:t>
            </a:r>
            <a:r>
              <a:rPr lang="sr-Cyrl-RS" dirty="0" smtClean="0"/>
              <a:t>плашљиве.</a:t>
            </a:r>
            <a:endParaRPr lang="sr-Cyrl-R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F9F670-0384-48EE-8A12-DF89E385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962400"/>
            <a:ext cx="3490774" cy="231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EF747D-402B-4CD2-AA29-274D483D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088941"/>
            <a:ext cx="2528888" cy="242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214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Камповање је дозвољено само на одређеним местима које можете потражити</a:t>
            </a:r>
            <a:r>
              <a:rPr lang="en-US" dirty="0"/>
              <a:t> </a:t>
            </a:r>
            <a:r>
              <a:rPr lang="sr-Cyrl-RS" dirty="0"/>
              <a:t>на мапама излетишта. </a:t>
            </a:r>
          </a:p>
          <a:p>
            <a:r>
              <a:rPr lang="sr-Cyrl-RS" dirty="0"/>
              <a:t>Роштиљ и паљење ватре нису дозвољени на свим местима. Информишите се на којим местима и на који начин можете палити ватру. Уколико се већ задесите у природи, никако немојте палити ватру користећи гране дрвећа. Узимати искључиво цепанице које се налазе већ на поду. Ватру обавезно угасити пре поласка. У неким парковима управе парка су обезбедиле места за паљење ватре као и цепанице.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5D9F9E-4B41-461F-A047-1F7E01BCC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419600"/>
            <a:ext cx="29718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077FCC-E42F-4216-831A-73121BC0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4419600"/>
            <a:ext cx="3527193" cy="215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5280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Немојте вадити јаја из гнезда и приближавати се младунцима, то би могло изазвати велике проблеме, јер су старије јединке изузетно заштитнички насторјене.</a:t>
            </a:r>
          </a:p>
          <a:p>
            <a:r>
              <a:rPr lang="sr-Cyrl-RS" dirty="0"/>
              <a:t>Када се шетате близу реке нипошто немојте бацати </a:t>
            </a:r>
            <a:r>
              <a:rPr lang="sr-Cyrl-RS" dirty="0" smtClean="0"/>
              <a:t>отпатке </a:t>
            </a:r>
            <a:r>
              <a:rPr lang="sr-Cyrl-RS" dirty="0"/>
              <a:t>у воду.</a:t>
            </a:r>
          </a:p>
          <a:p>
            <a:r>
              <a:rPr lang="sr-Cyrl-RS" dirty="0"/>
              <a:t>Немојте јести ништа из природе што сте сами пронашли. На пример семенке дивљег бадема се не разликују изгледом од семенки питомог бадема осим што су отровне.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B433BB-829D-4E32-8011-5A8B2B0CE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1461"/>
            <a:ext cx="2892983" cy="173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F73C0D-D92A-4E4B-A811-0C237360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495800"/>
            <a:ext cx="3346344" cy="222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0FD180-155B-4158-A00C-1DCE0BB8F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114800"/>
            <a:ext cx="2934439" cy="21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822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781800" y="2438400"/>
            <a:ext cx="4876800" cy="2764155"/>
          </a:xfrm>
        </p:spPr>
        <p:txBody>
          <a:bodyPr>
            <a:normAutofit/>
          </a:bodyPr>
          <a:lstStyle/>
          <a:p>
            <a:r>
              <a:rPr lang="sr-Cyrl-RS" dirty="0"/>
              <a:t>Сва ова правила нису ту да вас ограниче или спрече да уживате у природи спонтано или онако како сте желели. Ту су да вас подсете да имамо само једну планету и да треба да водимо рачуна о њој!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E95505B1-1C32-4FD1-BF11-EEC58C66CF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046" r="11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202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953620" cy="70167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Нека од места у близини нашег града и у граду која можемо посетити ускоро.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Cyrl-RS" dirty="0"/>
              <a:t>Авала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Cyrl-RS" dirty="0"/>
              <a:t>Градски парк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A6A7ABFC-F4A8-42FC-9550-381974B2B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730" r="2373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1F265FE3-1B35-49DA-80CA-E5E3EAF99D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7668" r="17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86444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428</TotalTime>
  <Words>598</Words>
  <Application>Microsoft Office PowerPoint</Application>
  <PresentationFormat>Custom</PresentationFormat>
  <Paragraphs>38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Children Friends 16x9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Нека од места у близини нашег града и у граду која можемо посетити ускоро.</vt:lpstr>
      <vt:lpstr>Домаћи задатак: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Понашање у природи</dc:title>
  <dc:creator>Irena</dc:creator>
  <cp:lastModifiedBy>Korisnik</cp:lastModifiedBy>
  <cp:revision>17</cp:revision>
  <dcterms:created xsi:type="dcterms:W3CDTF">2020-04-19T10:57:12Z</dcterms:created>
  <dcterms:modified xsi:type="dcterms:W3CDTF">2020-04-27T15:39:04Z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